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</p:sldMasterIdLst>
  <p:notesMasterIdLst>
    <p:notesMasterId r:id="rId12"/>
  </p:notesMasterIdLst>
  <p:sldIdLst>
    <p:sldId id="1792" r:id="rId2"/>
    <p:sldId id="1793" r:id="rId3"/>
    <p:sldId id="1794" r:id="rId4"/>
    <p:sldId id="1797" r:id="rId5"/>
    <p:sldId id="1795" r:id="rId6"/>
    <p:sldId id="1798" r:id="rId7"/>
    <p:sldId id="1796" r:id="rId8"/>
    <p:sldId id="1800" r:id="rId9"/>
    <p:sldId id="1801" r:id="rId10"/>
    <p:sldId id="1802" r:id="rId11"/>
  </p:sldIdLst>
  <p:sldSz cx="9144000" cy="5143500" type="screen16x9"/>
  <p:notesSz cx="6858000" cy="9144000"/>
  <p:defaultTextStyle>
    <a:defPPr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348"/>
    <p:restoredTop sz="94631"/>
  </p:normalViewPr>
  <p:slideViewPr>
    <p:cSldViewPr snapToGrid="0" snapToObjects="1">
      <p:cViewPr varScale="1">
        <p:scale>
          <a:sx n="146" d="100"/>
          <a:sy n="146" d="100"/>
        </p:scale>
        <p:origin x="176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3402D6-52B6-5541-8BB9-797FC43F58CD}" type="datetimeFigureOut">
              <a:t>4.10.2024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8FC547-15F3-F143-B10C-B928029B9414}" type="slidenum"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74761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A8B05-0052-1A4C-B7E6-43F0EFB84FAB}" type="datetimeFigureOut">
              <a:rPr lang="pl-PL" smtClean="0"/>
              <a:t>4.10.2024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64DEC-F64D-4E40-99B7-A86FBEE60E7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81027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l-PL"/>
              <a:t>Kliknij ikonę, aby dodać obraz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A8B05-0052-1A4C-B7E6-43F0EFB84FAB}" type="datetimeFigureOut">
              <a:rPr lang="pl-PL" smtClean="0"/>
              <a:t>4.10.2024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64DEC-F64D-4E40-99B7-A86FBEE60E7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8663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A8B05-0052-1A4C-B7E6-43F0EFB84FAB}" type="datetimeFigureOut">
              <a:rPr lang="pl-PL" smtClean="0"/>
              <a:t>4.10.2024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64DEC-F64D-4E40-99B7-A86FBEE60E7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811390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A8B05-0052-1A4C-B7E6-43F0EFB84FAB}" type="datetimeFigureOut">
              <a:rPr lang="pl-PL" smtClean="0"/>
              <a:t>4.10.2024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64DEC-F64D-4E40-99B7-A86FBEE60E7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158945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81586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kład niestandard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A1F307D5-111E-EB7E-C2C6-F8D4863D01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415" y="1965447"/>
            <a:ext cx="2403231" cy="1212605"/>
          </a:xfrm>
        </p:spPr>
        <p:txBody>
          <a:bodyPr anchor="ctr"/>
          <a:lstStyle>
            <a:lvl1pPr marL="0" indent="0">
              <a:buNone/>
              <a:defRPr/>
            </a:lvl1pPr>
          </a:lstStyle>
          <a:p>
            <a:pPr lvl="0"/>
            <a:r>
              <a:rPr lang="pl-PL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4116638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A8B05-0052-1A4C-B7E6-43F0EFB84FAB}" type="datetimeFigureOut">
              <a:rPr lang="pl-PL" smtClean="0"/>
              <a:t>4.10.2024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64DEC-F64D-4E40-99B7-A86FBEE60E7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85167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A8B05-0052-1A4C-B7E6-43F0EFB84FAB}" type="datetimeFigureOut">
              <a:rPr lang="pl-PL" smtClean="0"/>
              <a:t>4.10.2024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64DEC-F64D-4E40-99B7-A86FBEE60E7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98230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A8B05-0052-1A4C-B7E6-43F0EFB84FAB}" type="datetimeFigureOut">
              <a:rPr lang="pl-PL" smtClean="0"/>
              <a:t>4.10.2024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64DEC-F64D-4E40-99B7-A86FBEE60E7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16062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A8B05-0052-1A4C-B7E6-43F0EFB84FAB}" type="datetimeFigureOut">
              <a:rPr lang="pl-PL" smtClean="0"/>
              <a:t>4.10.2024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64DEC-F64D-4E40-99B7-A86FBEE60E7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37283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A8B05-0052-1A4C-B7E6-43F0EFB84FAB}" type="datetimeFigureOut">
              <a:rPr lang="pl-PL" smtClean="0"/>
              <a:t>4.10.2024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64DEC-F64D-4E40-99B7-A86FBEE60E7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73412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A8B05-0052-1A4C-B7E6-43F0EFB84FAB}" type="datetimeFigureOut">
              <a:rPr lang="pl-PL" smtClean="0"/>
              <a:t>4.10.2024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64DEC-F64D-4E40-99B7-A86FBEE60E7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53090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A8B05-0052-1A4C-B7E6-43F0EFB84FAB}" type="datetimeFigureOut">
              <a:rPr lang="pl-PL" smtClean="0"/>
              <a:t>4.10.2024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64DEC-F64D-4E40-99B7-A86FBEE60E7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7217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wa - Praw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ymbol zastępczy tekstu 6"/>
          <p:cNvSpPr>
            <a:spLocks noGrp="1"/>
          </p:cNvSpPr>
          <p:nvPr>
            <p:ph type="body" sz="quarter" idx="10"/>
          </p:nvPr>
        </p:nvSpPr>
        <p:spPr>
          <a:xfrm>
            <a:off x="985899" y="1806180"/>
            <a:ext cx="3240088" cy="912019"/>
          </a:xfrm>
        </p:spPr>
        <p:txBody>
          <a:bodyPr anchor="ctr"/>
          <a:lstStyle>
            <a:lvl1pPr marL="0" indent="0" algn="r">
              <a:buNone/>
              <a:defRPr sz="3300"/>
            </a:lvl1pPr>
          </a:lstStyle>
          <a:p>
            <a:pPr lvl="0"/>
            <a:r>
              <a:rPr lang="pl-PL" dirty="0"/>
              <a:t>Kliknij, aby edytować style wzorca tekstu</a:t>
            </a:r>
          </a:p>
        </p:txBody>
      </p:sp>
      <p:sp>
        <p:nvSpPr>
          <p:cNvPr id="8" name="Symbol zastępczy tekstu 6"/>
          <p:cNvSpPr>
            <a:spLocks noGrp="1"/>
          </p:cNvSpPr>
          <p:nvPr>
            <p:ph type="body" sz="quarter" idx="11"/>
          </p:nvPr>
        </p:nvSpPr>
        <p:spPr>
          <a:xfrm>
            <a:off x="4422180" y="1806180"/>
            <a:ext cx="3240088" cy="912019"/>
          </a:xfrm>
        </p:spPr>
        <p:txBody>
          <a:bodyPr anchor="ctr"/>
          <a:lstStyle>
            <a:lvl1pPr marL="0" indent="0" algn="l">
              <a:buNone/>
              <a:defRPr sz="3300"/>
            </a:lvl1pPr>
          </a:lstStyle>
          <a:p>
            <a:pPr lvl="0"/>
            <a:r>
              <a:rPr lang="pl-PL" dirty="0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3539996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tint val="75000"/>
                  </a:schemeClr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fld id="{91FA8B05-0052-1A4C-B7E6-43F0EFB84FAB}" type="datetimeFigureOut">
              <a:rPr lang="pl-PL" smtClean="0"/>
              <a:t>4.10.2024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i="0">
                <a:solidFill>
                  <a:schemeClr val="tx1">
                    <a:tint val="75000"/>
                  </a:schemeClr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tint val="75000"/>
                  </a:schemeClr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fld id="{9CF64DEC-F64D-4E40-99B7-A86FBEE60E7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2500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</p:sldLayoutIdLst>
  <p:txStyles>
    <p:titleStyle>
      <a:lvl1pPr algn="ctr" defTabSz="685800" rtl="0" eaLnBrk="1" latinLnBrk="0" hangingPunct="1">
        <a:spcBef>
          <a:spcPct val="0"/>
        </a:spcBef>
        <a:buNone/>
        <a:defRPr sz="3300" b="1" i="0" kern="1200">
          <a:solidFill>
            <a:schemeClr val="tx1"/>
          </a:solidFill>
          <a:latin typeface="Helvetica Neue Condensed" panose="02000503000000020004" pitchFamily="2" charset="0"/>
          <a:ea typeface="Helvetica Neue Condensed" panose="02000503000000020004" pitchFamily="2" charset="0"/>
          <a:cs typeface="Helvetica Neue Condensed" panose="02000503000000020004" pitchFamily="2" charset="0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sz="2400" b="1" i="0" kern="1200">
          <a:solidFill>
            <a:schemeClr val="tx1"/>
          </a:solidFill>
          <a:latin typeface="Helvetica Neue Condensed" panose="02000503000000020004" pitchFamily="2" charset="0"/>
          <a:ea typeface="Helvetica Neue Condensed" panose="02000503000000020004" pitchFamily="2" charset="0"/>
          <a:cs typeface="Helvetica Neue Condensed" panose="02000503000000020004" pitchFamily="2" charset="0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sz="2100" b="1" i="0" kern="1200">
          <a:solidFill>
            <a:schemeClr val="tx1"/>
          </a:solidFill>
          <a:latin typeface="Helvetica Neue Condensed" panose="02000503000000020004" pitchFamily="2" charset="0"/>
          <a:ea typeface="Helvetica Neue Condensed" panose="02000503000000020004" pitchFamily="2" charset="0"/>
          <a:cs typeface="Helvetica Neue Condensed" panose="02000503000000020004" pitchFamily="2" charset="0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800" b="1" i="0" kern="1200">
          <a:solidFill>
            <a:schemeClr val="tx1"/>
          </a:solidFill>
          <a:latin typeface="Helvetica Neue Condensed" panose="02000503000000020004" pitchFamily="2" charset="0"/>
          <a:ea typeface="Helvetica Neue Condensed" panose="02000503000000020004" pitchFamily="2" charset="0"/>
          <a:cs typeface="Helvetica Neue Condensed" panose="02000503000000020004" pitchFamily="2" charset="0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sz="1500" b="1" i="0" kern="1200">
          <a:solidFill>
            <a:schemeClr val="tx1"/>
          </a:solidFill>
          <a:latin typeface="Helvetica Neue Condensed" panose="02000503000000020004" pitchFamily="2" charset="0"/>
          <a:ea typeface="Helvetica Neue Condensed" panose="02000503000000020004" pitchFamily="2" charset="0"/>
          <a:cs typeface="Helvetica Neue Condensed" panose="02000503000000020004" pitchFamily="2" charset="0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b="1" i="0" kern="1200">
          <a:solidFill>
            <a:schemeClr val="tx1"/>
          </a:solidFill>
          <a:latin typeface="Helvetica Neue Condensed" panose="02000503000000020004" pitchFamily="2" charset="0"/>
          <a:ea typeface="Helvetica Neue Condensed" panose="02000503000000020004" pitchFamily="2" charset="0"/>
          <a:cs typeface="Helvetica Neue Condensed" panose="02000503000000020004" pitchFamily="2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4">
            <a:extLst>
              <a:ext uri="{FF2B5EF4-FFF2-40B4-BE49-F238E27FC236}">
                <a16:creationId xmlns:a16="http://schemas.microsoft.com/office/drawing/2014/main" id="{D1D8119D-A7B9-424E-9DF4-F1C78DAE42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chemeClr val="bg1">
                    <a:lumMod val="50000"/>
                  </a:schemeClr>
                </a:solidFill>
              </a:rPr>
              <a:t>Complexity:</a:t>
            </a:r>
            <a:r>
              <a:rPr lang="en-US" sz="4400" dirty="0"/>
              <a:t> models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07B14458-ECCD-C9A2-F2F8-AF7E6A8133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678010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zawartości 1">
            <a:extLst>
              <a:ext uri="{FF2B5EF4-FFF2-40B4-BE49-F238E27FC236}">
                <a16:creationId xmlns:a16="http://schemas.microsoft.com/office/drawing/2014/main" id="{EF724588-B8B6-8E28-05B1-36B399648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415" y="963365"/>
            <a:ext cx="2403231" cy="1212605"/>
          </a:xfrm>
        </p:spPr>
        <p:txBody>
          <a:bodyPr>
            <a:normAutofit/>
          </a:bodyPr>
          <a:lstStyle/>
          <a:p>
            <a:r>
              <a:rPr lang="pl-PL" dirty="0"/>
              <a:t>Option 3: </a:t>
            </a:r>
            <a:r>
              <a:rPr lang="pl-PL" dirty="0" err="1"/>
              <a:t>intelligent</a:t>
            </a:r>
            <a:r>
              <a:rPr lang="pl-PL" dirty="0"/>
              <a:t> modeling</a:t>
            </a:r>
          </a:p>
        </p:txBody>
      </p:sp>
      <p:grpSp>
        <p:nvGrpSpPr>
          <p:cNvPr id="4" name="Grupa 3">
            <a:extLst>
              <a:ext uri="{FF2B5EF4-FFF2-40B4-BE49-F238E27FC236}">
                <a16:creationId xmlns:a16="http://schemas.microsoft.com/office/drawing/2014/main" id="{5517D0F0-B26D-4240-2CCB-668A0A60F47C}"/>
              </a:ext>
            </a:extLst>
          </p:cNvPr>
          <p:cNvGrpSpPr/>
          <p:nvPr/>
        </p:nvGrpSpPr>
        <p:grpSpPr>
          <a:xfrm>
            <a:off x="482490" y="3067051"/>
            <a:ext cx="2548809" cy="1843152"/>
            <a:chOff x="482490" y="3067051"/>
            <a:chExt cx="2548809" cy="1843152"/>
          </a:xfrm>
        </p:grpSpPr>
        <p:sp>
          <p:nvSpPr>
            <p:cNvPr id="14" name="Prostokąt 13">
              <a:extLst>
                <a:ext uri="{FF2B5EF4-FFF2-40B4-BE49-F238E27FC236}">
                  <a16:creationId xmlns:a16="http://schemas.microsoft.com/office/drawing/2014/main" id="{66C82F8B-C682-6F2A-68DE-1E36D53C65EC}"/>
                </a:ext>
              </a:extLst>
            </p:cNvPr>
            <p:cNvSpPr/>
            <p:nvPr/>
          </p:nvSpPr>
          <p:spPr>
            <a:xfrm>
              <a:off x="568347" y="3067051"/>
              <a:ext cx="2462952" cy="1843152"/>
            </a:xfrm>
            <a:prstGeom prst="rect">
              <a:avLst/>
            </a:prstGeom>
            <a:solidFill>
              <a:schemeClr val="accent3">
                <a:lumMod val="20000"/>
                <a:lumOff val="80000"/>
                <a:alpha val="4981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180000"/>
              <a:r>
                <a:rPr lang="pl-PL" sz="1400" dirty="0" err="1">
                  <a:solidFill>
                    <a:schemeClr val="tx1"/>
                  </a:solidFill>
                  <a:latin typeface="Franklin Gothic Book" panose="020B0503020102020204" pitchFamily="34" charset="0"/>
                </a:rPr>
                <a:t>Dynamic</a:t>
              </a:r>
              <a:r>
                <a:rPr lang="pl-PL" sz="1400" dirty="0">
                  <a:solidFill>
                    <a:schemeClr val="tx1"/>
                  </a:solidFill>
                  <a:latin typeface="Franklin Gothic Book" panose="020B0503020102020204" pitchFamily="34" charset="0"/>
                </a:rPr>
                <a:t> and </a:t>
              </a:r>
              <a:r>
                <a:rPr lang="pl-PL" sz="1400" dirty="0" err="1">
                  <a:solidFill>
                    <a:schemeClr val="tx1"/>
                  </a:solidFill>
                  <a:latin typeface="Franklin Gothic Book" panose="020B0503020102020204" pitchFamily="34" charset="0"/>
                </a:rPr>
                <a:t>static</a:t>
              </a:r>
              <a:r>
                <a:rPr lang="pl-PL" sz="1400" dirty="0">
                  <a:solidFill>
                    <a:schemeClr val="tx1"/>
                  </a:solidFill>
                  <a:latin typeface="Franklin Gothic Book" panose="020B0503020102020204" pitchFamily="34" charset="0"/>
                </a:rPr>
                <a:t> </a:t>
              </a:r>
              <a:r>
                <a:rPr lang="pl-PL" sz="1400" dirty="0" err="1">
                  <a:solidFill>
                    <a:schemeClr val="tx1"/>
                  </a:solidFill>
                  <a:latin typeface="Franklin Gothic Book" panose="020B0503020102020204" pitchFamily="34" charset="0"/>
                </a:rPr>
                <a:t>features</a:t>
              </a:r>
              <a:endParaRPr lang="pl-PL" sz="1400" dirty="0">
                <a:solidFill>
                  <a:schemeClr val="tx1"/>
                </a:solidFill>
                <a:latin typeface="Franklin Gothic Book" panose="020B0503020102020204" pitchFamily="34" charset="0"/>
              </a:endParaRPr>
            </a:p>
            <a:p>
              <a:pPr marL="180000"/>
              <a:endParaRPr lang="pl-PL" sz="1400" dirty="0">
                <a:solidFill>
                  <a:schemeClr val="tx1"/>
                </a:solidFill>
                <a:latin typeface="Franklin Gothic Book" panose="020B0503020102020204" pitchFamily="34" charset="0"/>
              </a:endParaRPr>
            </a:p>
            <a:p>
              <a:pPr marL="180000"/>
              <a:r>
                <a:rPr lang="pl-PL" sz="1400" dirty="0">
                  <a:solidFill>
                    <a:schemeClr val="tx1"/>
                  </a:solidFill>
                  <a:latin typeface="Franklin Gothic Book" panose="020B0503020102020204" pitchFamily="34" charset="0"/>
                </a:rPr>
                <a:t>Panel modeling,</a:t>
              </a:r>
            </a:p>
            <a:p>
              <a:pPr marL="180000"/>
              <a:endParaRPr lang="pl-PL" sz="1400" dirty="0">
                <a:solidFill>
                  <a:schemeClr val="tx1"/>
                </a:solidFill>
                <a:latin typeface="Franklin Gothic Book" panose="020B0503020102020204" pitchFamily="34" charset="0"/>
              </a:endParaRPr>
            </a:p>
            <a:p>
              <a:pPr marL="180000"/>
              <a:r>
                <a:rPr lang="pl-PL" sz="1400">
                  <a:solidFill>
                    <a:schemeClr val="tx1"/>
                  </a:solidFill>
                  <a:latin typeface="Franklin Gothic Book" panose="020B0503020102020204" pitchFamily="34" charset="0"/>
                </a:rPr>
                <a:t>Etc.</a:t>
              </a:r>
              <a:endParaRPr lang="pl-PL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Franklin Gothic Book" panose="020B0503020102020204" pitchFamily="34" charset="0"/>
              </a:endParaRPr>
            </a:p>
          </p:txBody>
        </p:sp>
        <p:cxnSp>
          <p:nvCxnSpPr>
            <p:cNvPr id="18" name="Łącznik prosty 17">
              <a:extLst>
                <a:ext uri="{FF2B5EF4-FFF2-40B4-BE49-F238E27FC236}">
                  <a16:creationId xmlns:a16="http://schemas.microsoft.com/office/drawing/2014/main" id="{1351B327-BD56-F23D-8CA8-65A1ABD9E5D8}"/>
                </a:ext>
              </a:extLst>
            </p:cNvPr>
            <p:cNvCxnSpPr>
              <a:cxnSpLocks/>
            </p:cNvCxnSpPr>
            <p:nvPr/>
          </p:nvCxnSpPr>
          <p:spPr>
            <a:xfrm>
              <a:off x="482490" y="3067051"/>
              <a:ext cx="0" cy="1843152"/>
            </a:xfrm>
            <a:prstGeom prst="line">
              <a:avLst/>
            </a:prstGeom>
            <a:ln w="349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Obraz 2">
            <a:extLst>
              <a:ext uri="{FF2B5EF4-FFF2-40B4-BE49-F238E27FC236}">
                <a16:creationId xmlns:a16="http://schemas.microsoft.com/office/drawing/2014/main" id="{235D8E51-E3BF-3AE4-540B-03F5CFFE64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6926" y="947280"/>
            <a:ext cx="5691554" cy="297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447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4">
            <a:extLst>
              <a:ext uri="{FF2B5EF4-FFF2-40B4-BE49-F238E27FC236}">
                <a16:creationId xmlns:a16="http://schemas.microsoft.com/office/drawing/2014/main" id="{D1D8119D-A7B9-424E-9DF4-F1C78DAE42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AutoML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07B14458-ECCD-C9A2-F2F8-AF7E6A8133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3901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>
            <a:extLst>
              <a:ext uri="{FF2B5EF4-FFF2-40B4-BE49-F238E27FC236}">
                <a16:creationId xmlns:a16="http://schemas.microsoft.com/office/drawing/2014/main" id="{3C763772-CA1F-B7C6-86DD-3D5E1AB63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8445" y="0"/>
            <a:ext cx="618710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017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AC3A3F7E-D7F3-1671-1C58-FDC57A6A0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02054"/>
            <a:ext cx="7772400" cy="493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00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0AE83163-E79D-D5DF-5849-05DDFE26C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1170" y="0"/>
            <a:ext cx="602165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974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4">
            <a:extLst>
              <a:ext uri="{FF2B5EF4-FFF2-40B4-BE49-F238E27FC236}">
                <a16:creationId xmlns:a16="http://schemas.microsoft.com/office/drawing/2014/main" id="{D1D8119D-A7B9-424E-9DF4-F1C78DAE42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Multiple models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07B14458-ECCD-C9A2-F2F8-AF7E6A8133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78050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0B6FFC09-BFBE-A518-844B-B6F5CE6FFD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099" y="0"/>
            <a:ext cx="582580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2576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zawartości 1">
            <a:extLst>
              <a:ext uri="{FF2B5EF4-FFF2-40B4-BE49-F238E27FC236}">
                <a16:creationId xmlns:a16="http://schemas.microsoft.com/office/drawing/2014/main" id="{EF724588-B8B6-8E28-05B1-36B399648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415" y="963365"/>
            <a:ext cx="2403231" cy="1212605"/>
          </a:xfrm>
        </p:spPr>
        <p:txBody>
          <a:bodyPr>
            <a:normAutofit/>
          </a:bodyPr>
          <a:lstStyle/>
          <a:p>
            <a:r>
              <a:rPr lang="pl-PL" dirty="0"/>
              <a:t>Option 1: </a:t>
            </a:r>
            <a:r>
              <a:rPr lang="pl-PL" dirty="0" err="1"/>
              <a:t>product</a:t>
            </a:r>
            <a:r>
              <a:rPr lang="pl-PL" dirty="0"/>
              <a:t> </a:t>
            </a:r>
            <a:r>
              <a:rPr lang="pl-PL" dirty="0" err="1"/>
              <a:t>sales</a:t>
            </a:r>
            <a:r>
              <a:rPr lang="pl-PL" dirty="0"/>
              <a:t> modeling</a:t>
            </a:r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AF2AB204-4835-760D-4A14-CC043F199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682749"/>
            <a:ext cx="4000500" cy="1778000"/>
          </a:xfrm>
          <a:prstGeom prst="rect">
            <a:avLst/>
          </a:prstGeom>
        </p:spPr>
      </p:pic>
      <p:grpSp>
        <p:nvGrpSpPr>
          <p:cNvPr id="4" name="Grupa 3">
            <a:extLst>
              <a:ext uri="{FF2B5EF4-FFF2-40B4-BE49-F238E27FC236}">
                <a16:creationId xmlns:a16="http://schemas.microsoft.com/office/drawing/2014/main" id="{5517D0F0-B26D-4240-2CCB-668A0A60F47C}"/>
              </a:ext>
            </a:extLst>
          </p:cNvPr>
          <p:cNvGrpSpPr/>
          <p:nvPr/>
        </p:nvGrpSpPr>
        <p:grpSpPr>
          <a:xfrm>
            <a:off x="482490" y="3067051"/>
            <a:ext cx="2576507" cy="1530349"/>
            <a:chOff x="482490" y="3067051"/>
            <a:chExt cx="2576507" cy="1530349"/>
          </a:xfrm>
        </p:grpSpPr>
        <p:sp>
          <p:nvSpPr>
            <p:cNvPr id="14" name="Prostokąt 13">
              <a:extLst>
                <a:ext uri="{FF2B5EF4-FFF2-40B4-BE49-F238E27FC236}">
                  <a16:creationId xmlns:a16="http://schemas.microsoft.com/office/drawing/2014/main" id="{66C82F8B-C682-6F2A-68DE-1E36D53C65EC}"/>
                </a:ext>
              </a:extLst>
            </p:cNvPr>
            <p:cNvSpPr/>
            <p:nvPr/>
          </p:nvSpPr>
          <p:spPr>
            <a:xfrm>
              <a:off x="568346" y="3067051"/>
              <a:ext cx="2490651" cy="1530349"/>
            </a:xfrm>
            <a:prstGeom prst="rect">
              <a:avLst/>
            </a:prstGeom>
            <a:solidFill>
              <a:schemeClr val="accent3">
                <a:lumMod val="20000"/>
                <a:lumOff val="80000"/>
                <a:alpha val="4981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180000"/>
              <a:r>
                <a:rPr lang="pl-PL" sz="1400" dirty="0">
                  <a:solidFill>
                    <a:schemeClr val="tx1"/>
                  </a:solidFill>
                  <a:latin typeface="Franklin Gothic Book" panose="020B0503020102020204" pitchFamily="34" charset="0"/>
                </a:rPr>
                <a:t>1 model</a:t>
              </a:r>
            </a:p>
            <a:p>
              <a:pPr marL="180000"/>
              <a:endParaRPr lang="pl-PL" sz="1400" dirty="0">
                <a:solidFill>
                  <a:schemeClr val="tx1"/>
                </a:solidFill>
                <a:latin typeface="Franklin Gothic Book" panose="020B0503020102020204" pitchFamily="34" charset="0"/>
              </a:endParaRPr>
            </a:p>
            <a:p>
              <a:pPr marL="180000"/>
              <a:r>
                <a:rPr lang="pl-PL" sz="1400" dirty="0">
                  <a:solidFill>
                    <a:schemeClr val="tx1"/>
                  </a:solidFill>
                  <a:latin typeface="Franklin Gothic Book" panose="020B0503020102020204" pitchFamily="34" charset="0"/>
                </a:rPr>
                <a:t>Select a </a:t>
              </a:r>
              <a:r>
                <a:rPr lang="pl-PL" sz="1400" dirty="0" err="1">
                  <a:solidFill>
                    <a:schemeClr val="tx1"/>
                  </a:solidFill>
                  <a:latin typeface="Franklin Gothic Book" panose="020B0503020102020204" pitchFamily="34" charset="0"/>
                </a:rPr>
                <a:t>product</a:t>
              </a:r>
              <a:r>
                <a:rPr lang="pl-PL" sz="1400" dirty="0">
                  <a:solidFill>
                    <a:schemeClr val="tx1"/>
                  </a:solidFill>
                  <a:latin typeface="Franklin Gothic Book" panose="020B0503020102020204" pitchFamily="34" charset="0"/>
                </a:rPr>
                <a:t> &gt; </a:t>
              </a:r>
              <a:r>
                <a:rPr lang="pl-PL" sz="1400" dirty="0" err="1">
                  <a:solidFill>
                    <a:schemeClr val="tx1"/>
                  </a:solidFill>
                  <a:latin typeface="Franklin Gothic Book" panose="020B0503020102020204" pitchFamily="34" charset="0"/>
                </a:rPr>
                <a:t>get</a:t>
              </a:r>
              <a:r>
                <a:rPr lang="pl-PL" sz="1400" dirty="0">
                  <a:solidFill>
                    <a:schemeClr val="tx1"/>
                  </a:solidFill>
                  <a:latin typeface="Franklin Gothic Book" panose="020B0503020102020204" pitchFamily="34" charset="0"/>
                </a:rPr>
                <a:t> a </a:t>
              </a:r>
              <a:r>
                <a:rPr lang="pl-PL" sz="1400" dirty="0" err="1">
                  <a:solidFill>
                    <a:schemeClr val="tx1"/>
                  </a:solidFill>
                  <a:latin typeface="Franklin Gothic Book" panose="020B0503020102020204" pitchFamily="34" charset="0"/>
                </a:rPr>
                <a:t>forecast</a:t>
              </a:r>
              <a:endParaRPr lang="pl-PL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Franklin Gothic Book" panose="020B0503020102020204" pitchFamily="34" charset="0"/>
              </a:endParaRPr>
            </a:p>
          </p:txBody>
        </p:sp>
        <p:cxnSp>
          <p:nvCxnSpPr>
            <p:cNvPr id="18" name="Łącznik prosty 17">
              <a:extLst>
                <a:ext uri="{FF2B5EF4-FFF2-40B4-BE49-F238E27FC236}">
                  <a16:creationId xmlns:a16="http://schemas.microsoft.com/office/drawing/2014/main" id="{1351B327-BD56-F23D-8CA8-65A1ABD9E5D8}"/>
                </a:ext>
              </a:extLst>
            </p:cNvPr>
            <p:cNvCxnSpPr>
              <a:cxnSpLocks/>
            </p:cNvCxnSpPr>
            <p:nvPr/>
          </p:nvCxnSpPr>
          <p:spPr>
            <a:xfrm>
              <a:off x="482490" y="3067051"/>
              <a:ext cx="0" cy="1530349"/>
            </a:xfrm>
            <a:prstGeom prst="line">
              <a:avLst/>
            </a:prstGeom>
            <a:ln w="349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05897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zawartości 1">
            <a:extLst>
              <a:ext uri="{FF2B5EF4-FFF2-40B4-BE49-F238E27FC236}">
                <a16:creationId xmlns:a16="http://schemas.microsoft.com/office/drawing/2014/main" id="{EF724588-B8B6-8E28-05B1-36B399648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415" y="963365"/>
            <a:ext cx="2403231" cy="1212605"/>
          </a:xfrm>
        </p:spPr>
        <p:txBody>
          <a:bodyPr>
            <a:normAutofit fontScale="92500"/>
          </a:bodyPr>
          <a:lstStyle/>
          <a:p>
            <a:r>
              <a:rPr lang="pl-PL" dirty="0"/>
              <a:t>Option 2: modeling </a:t>
            </a:r>
            <a:r>
              <a:rPr lang="pl-PL" dirty="0" err="1"/>
              <a:t>product</a:t>
            </a:r>
            <a:r>
              <a:rPr lang="pl-PL" dirty="0"/>
              <a:t> </a:t>
            </a:r>
            <a:r>
              <a:rPr lang="pl-PL" dirty="0" err="1"/>
              <a:t>sales</a:t>
            </a:r>
            <a:r>
              <a:rPr lang="pl-PL" dirty="0"/>
              <a:t> in a </a:t>
            </a:r>
            <a:r>
              <a:rPr lang="pl-PL" dirty="0" err="1"/>
              <a:t>given</a:t>
            </a:r>
            <a:r>
              <a:rPr lang="pl-PL" dirty="0"/>
              <a:t> </a:t>
            </a:r>
            <a:r>
              <a:rPr lang="pl-PL" dirty="0" err="1"/>
              <a:t>location</a:t>
            </a:r>
            <a:endParaRPr lang="pl-PL" dirty="0"/>
          </a:p>
        </p:txBody>
      </p:sp>
      <p:grpSp>
        <p:nvGrpSpPr>
          <p:cNvPr id="4" name="Grupa 3">
            <a:extLst>
              <a:ext uri="{FF2B5EF4-FFF2-40B4-BE49-F238E27FC236}">
                <a16:creationId xmlns:a16="http://schemas.microsoft.com/office/drawing/2014/main" id="{5517D0F0-B26D-4240-2CCB-668A0A60F47C}"/>
              </a:ext>
            </a:extLst>
          </p:cNvPr>
          <p:cNvGrpSpPr/>
          <p:nvPr/>
        </p:nvGrpSpPr>
        <p:grpSpPr>
          <a:xfrm>
            <a:off x="482490" y="3067051"/>
            <a:ext cx="2548809" cy="1843152"/>
            <a:chOff x="482490" y="3067051"/>
            <a:chExt cx="2548809" cy="1843152"/>
          </a:xfrm>
        </p:grpSpPr>
        <p:sp>
          <p:nvSpPr>
            <p:cNvPr id="14" name="Prostokąt 13">
              <a:extLst>
                <a:ext uri="{FF2B5EF4-FFF2-40B4-BE49-F238E27FC236}">
                  <a16:creationId xmlns:a16="http://schemas.microsoft.com/office/drawing/2014/main" id="{66C82F8B-C682-6F2A-68DE-1E36D53C65EC}"/>
                </a:ext>
              </a:extLst>
            </p:cNvPr>
            <p:cNvSpPr/>
            <p:nvPr/>
          </p:nvSpPr>
          <p:spPr>
            <a:xfrm>
              <a:off x="568347" y="3067051"/>
              <a:ext cx="2462952" cy="1843152"/>
            </a:xfrm>
            <a:prstGeom prst="rect">
              <a:avLst/>
            </a:prstGeom>
            <a:solidFill>
              <a:schemeClr val="accent3">
                <a:lumMod val="20000"/>
                <a:lumOff val="80000"/>
                <a:alpha val="4981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180000"/>
              <a:r>
                <a:rPr lang="pl-PL" sz="1400" dirty="0">
                  <a:solidFill>
                    <a:schemeClr val="tx1"/>
                  </a:solidFill>
                  <a:latin typeface="Franklin Gothic Book" panose="020B0503020102020204" pitchFamily="34" charset="0"/>
                </a:rPr>
                <a:t>A </a:t>
              </a:r>
              <a:r>
                <a:rPr lang="pl-PL" sz="1400" dirty="0" err="1">
                  <a:solidFill>
                    <a:schemeClr val="tx1"/>
                  </a:solidFill>
                  <a:latin typeface="Franklin Gothic Book" panose="020B0503020102020204" pitchFamily="34" charset="0"/>
                </a:rPr>
                <a:t>separate</a:t>
              </a:r>
              <a:r>
                <a:rPr lang="pl-PL" sz="1400" dirty="0">
                  <a:solidFill>
                    <a:schemeClr val="tx1"/>
                  </a:solidFill>
                  <a:latin typeface="Franklin Gothic Book" panose="020B0503020102020204" pitchFamily="34" charset="0"/>
                </a:rPr>
                <a:t> model for </a:t>
              </a:r>
              <a:r>
                <a:rPr lang="pl-PL" sz="1400" dirty="0" err="1">
                  <a:solidFill>
                    <a:schemeClr val="tx1"/>
                  </a:solidFill>
                  <a:latin typeface="Franklin Gothic Book" panose="020B0503020102020204" pitchFamily="34" charset="0"/>
                </a:rPr>
                <a:t>each</a:t>
              </a:r>
              <a:r>
                <a:rPr lang="pl-PL" sz="1400" dirty="0">
                  <a:solidFill>
                    <a:schemeClr val="tx1"/>
                  </a:solidFill>
                  <a:latin typeface="Franklin Gothic Book" panose="020B0503020102020204" pitchFamily="34" charset="0"/>
                </a:rPr>
                <a:t> </a:t>
              </a:r>
              <a:r>
                <a:rPr lang="pl-PL" sz="1400" dirty="0" err="1">
                  <a:solidFill>
                    <a:schemeClr val="tx1"/>
                  </a:solidFill>
                  <a:latin typeface="Franklin Gothic Book" panose="020B0503020102020204" pitchFamily="34" charset="0"/>
                </a:rPr>
                <a:t>store</a:t>
              </a:r>
              <a:endParaRPr lang="pl-PL" sz="1400" dirty="0">
                <a:solidFill>
                  <a:schemeClr val="tx1"/>
                </a:solidFill>
                <a:latin typeface="Franklin Gothic Book" panose="020B0503020102020204" pitchFamily="34" charset="0"/>
              </a:endParaRPr>
            </a:p>
            <a:p>
              <a:pPr marL="180000"/>
              <a:endParaRPr lang="pl-PL" sz="1400" dirty="0">
                <a:solidFill>
                  <a:schemeClr val="tx1"/>
                </a:solidFill>
                <a:latin typeface="Franklin Gothic Book" panose="020B0503020102020204" pitchFamily="34" charset="0"/>
              </a:endParaRPr>
            </a:p>
            <a:p>
              <a:pPr marL="180000"/>
              <a:r>
                <a:rPr lang="pl-PL" sz="1400" dirty="0">
                  <a:solidFill>
                    <a:schemeClr val="tx1"/>
                  </a:solidFill>
                  <a:latin typeface="Franklin Gothic Book" panose="020B0503020102020204" pitchFamily="34" charset="0"/>
                </a:rPr>
                <a:t>Select a </a:t>
              </a:r>
              <a:r>
                <a:rPr lang="pl-PL" sz="1400" dirty="0" err="1">
                  <a:solidFill>
                    <a:schemeClr val="tx1"/>
                  </a:solidFill>
                  <a:latin typeface="Franklin Gothic Book" panose="020B0503020102020204" pitchFamily="34" charset="0"/>
                </a:rPr>
                <a:t>store</a:t>
              </a:r>
              <a:r>
                <a:rPr lang="pl-PL" sz="1400" dirty="0">
                  <a:solidFill>
                    <a:schemeClr val="tx1"/>
                  </a:solidFill>
                  <a:latin typeface="Franklin Gothic Book" panose="020B0503020102020204" pitchFamily="34" charset="0"/>
                </a:rPr>
                <a:t> &gt; Select a </a:t>
              </a:r>
              <a:r>
                <a:rPr lang="pl-PL" sz="1400" dirty="0" err="1">
                  <a:solidFill>
                    <a:schemeClr val="tx1"/>
                  </a:solidFill>
                  <a:latin typeface="Franklin Gothic Book" panose="020B0503020102020204" pitchFamily="34" charset="0"/>
                </a:rPr>
                <a:t>product</a:t>
              </a:r>
              <a:r>
                <a:rPr lang="pl-PL" sz="1400" dirty="0">
                  <a:solidFill>
                    <a:schemeClr val="tx1"/>
                  </a:solidFill>
                  <a:latin typeface="Franklin Gothic Book" panose="020B0503020102020204" pitchFamily="34" charset="0"/>
                </a:rPr>
                <a:t> &gt; </a:t>
              </a:r>
              <a:r>
                <a:rPr lang="pl-PL" sz="1400" dirty="0" err="1">
                  <a:solidFill>
                    <a:schemeClr val="tx1"/>
                  </a:solidFill>
                  <a:latin typeface="Franklin Gothic Book" panose="020B0503020102020204" pitchFamily="34" charset="0"/>
                </a:rPr>
                <a:t>get</a:t>
              </a:r>
              <a:r>
                <a:rPr lang="pl-PL" sz="1400" dirty="0">
                  <a:solidFill>
                    <a:schemeClr val="tx1"/>
                  </a:solidFill>
                  <a:latin typeface="Franklin Gothic Book" panose="020B0503020102020204" pitchFamily="34" charset="0"/>
                </a:rPr>
                <a:t> a </a:t>
              </a:r>
              <a:r>
                <a:rPr lang="pl-PL" sz="1400" dirty="0" err="1">
                  <a:solidFill>
                    <a:schemeClr val="tx1"/>
                  </a:solidFill>
                  <a:latin typeface="Franklin Gothic Book" panose="020B0503020102020204" pitchFamily="34" charset="0"/>
                </a:rPr>
                <a:t>forecast</a:t>
              </a:r>
              <a:endParaRPr lang="pl-PL" sz="1400" dirty="0">
                <a:solidFill>
                  <a:schemeClr val="tx1"/>
                </a:solidFill>
                <a:latin typeface="Franklin Gothic Book" panose="020B0503020102020204" pitchFamily="34" charset="0"/>
              </a:endParaRPr>
            </a:p>
            <a:p>
              <a:pPr marL="180000"/>
              <a:endParaRPr lang="pl-PL" sz="1400" dirty="0">
                <a:solidFill>
                  <a:schemeClr val="tx1"/>
                </a:solidFill>
                <a:latin typeface="Franklin Gothic Book" panose="020B0503020102020204" pitchFamily="34" charset="0"/>
              </a:endParaRPr>
            </a:p>
            <a:p>
              <a:pPr marL="180000"/>
              <a:endParaRPr lang="pl-PL" sz="1400" dirty="0">
                <a:solidFill>
                  <a:schemeClr val="tx1"/>
                </a:solidFill>
                <a:latin typeface="Franklin Gothic Book" panose="020B0503020102020204" pitchFamily="34" charset="0"/>
              </a:endParaRPr>
            </a:p>
            <a:p>
              <a:pPr marL="180000"/>
              <a:r>
                <a:rPr lang="pl-PL" sz="1400" dirty="0">
                  <a:solidFill>
                    <a:schemeClr val="tx1"/>
                  </a:solidFill>
                  <a:latin typeface="Franklin Gothic Book" panose="020B0503020102020204" pitchFamily="34" charset="0"/>
                </a:rPr>
                <a:t>Iowa </a:t>
              </a:r>
              <a:r>
                <a:rPr lang="pl-PL" sz="1400" dirty="0" err="1">
                  <a:solidFill>
                    <a:schemeClr val="tx1"/>
                  </a:solidFill>
                  <a:latin typeface="Franklin Gothic Book" panose="020B0503020102020204" pitchFamily="34" charset="0"/>
                </a:rPr>
                <a:t>only</a:t>
              </a:r>
              <a:r>
                <a:rPr lang="pl-PL" sz="1400" dirty="0">
                  <a:solidFill>
                    <a:schemeClr val="tx1"/>
                  </a:solidFill>
                  <a:latin typeface="Franklin Gothic Book" panose="020B0503020102020204" pitchFamily="34" charset="0"/>
                </a:rPr>
                <a:t>: 3257 </a:t>
              </a:r>
              <a:r>
                <a:rPr lang="pl-PL" sz="1400" dirty="0" err="1">
                  <a:solidFill>
                    <a:schemeClr val="tx1"/>
                  </a:solidFill>
                  <a:latin typeface="Franklin Gothic Book" panose="020B0503020102020204" pitchFamily="34" charset="0"/>
                </a:rPr>
                <a:t>models</a:t>
              </a:r>
              <a:endParaRPr lang="pl-PL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Franklin Gothic Book" panose="020B0503020102020204" pitchFamily="34" charset="0"/>
              </a:endParaRPr>
            </a:p>
          </p:txBody>
        </p:sp>
        <p:cxnSp>
          <p:nvCxnSpPr>
            <p:cNvPr id="18" name="Łącznik prosty 17">
              <a:extLst>
                <a:ext uri="{FF2B5EF4-FFF2-40B4-BE49-F238E27FC236}">
                  <a16:creationId xmlns:a16="http://schemas.microsoft.com/office/drawing/2014/main" id="{1351B327-BD56-F23D-8CA8-65A1ABD9E5D8}"/>
                </a:ext>
              </a:extLst>
            </p:cNvPr>
            <p:cNvCxnSpPr>
              <a:cxnSpLocks/>
            </p:cNvCxnSpPr>
            <p:nvPr/>
          </p:nvCxnSpPr>
          <p:spPr>
            <a:xfrm>
              <a:off x="482490" y="3067051"/>
              <a:ext cx="0" cy="1843152"/>
            </a:xfrm>
            <a:prstGeom prst="line">
              <a:avLst/>
            </a:prstGeom>
            <a:ln w="349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Obraz 4">
            <a:extLst>
              <a:ext uri="{FF2B5EF4-FFF2-40B4-BE49-F238E27FC236}">
                <a16:creationId xmlns:a16="http://schemas.microsoft.com/office/drawing/2014/main" id="{B850282D-FD06-0395-D3BE-DA34488D5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4206" y="250954"/>
            <a:ext cx="46863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806238"/>
      </p:ext>
    </p:extLst>
  </p:cSld>
  <p:clrMapOvr>
    <a:masterClrMapping/>
  </p:clrMapOvr>
</p:sld>
</file>

<file path=ppt/theme/theme1.xml><?xml version="1.0" encoding="utf-8"?>
<a:theme xmlns:a="http://schemas.openxmlformats.org/drawingml/2006/main" name="1_Default Them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fault Theme" id="{4F6DD0A0-A1B9-1945-A9C8-B30C420BAB19}" vid="{108F34A1-D674-6142-A51A-225FFFEBE3A7}"/>
    </a:ext>
  </a:extLst>
</a:theme>
</file>

<file path=ppt/theme/theme2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1020</TotalTime>
  <Words>67</Words>
  <Application>Microsoft Macintosh PowerPoint</Application>
  <PresentationFormat>Pokaz na ekranie (16:9)</PresentationFormat>
  <Paragraphs>20</Paragraphs>
  <Slides>10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10</vt:i4>
      </vt:variant>
    </vt:vector>
  </HeadingPairs>
  <TitlesOfParts>
    <vt:vector size="15" baseType="lpstr">
      <vt:lpstr>Arial</vt:lpstr>
      <vt:lpstr>Calibri</vt:lpstr>
      <vt:lpstr>Franklin Gothic Book</vt:lpstr>
      <vt:lpstr>Helvetica Neue Condensed</vt:lpstr>
      <vt:lpstr>1_Default Theme</vt:lpstr>
      <vt:lpstr>Complexity: models</vt:lpstr>
      <vt:lpstr>AutoML</vt:lpstr>
      <vt:lpstr>Prezentacja programu PowerPoint</vt:lpstr>
      <vt:lpstr>Prezentacja programu PowerPoint</vt:lpstr>
      <vt:lpstr>Prezentacja programu PowerPoint</vt:lpstr>
      <vt:lpstr>Multiple models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 in Management</dc:title>
  <dc:creator>Andrzej Wodecki</dc:creator>
  <cp:lastModifiedBy>Andrzej Wodecki</cp:lastModifiedBy>
  <cp:revision>149</cp:revision>
  <dcterms:created xsi:type="dcterms:W3CDTF">2020-11-07T07:11:25Z</dcterms:created>
  <dcterms:modified xsi:type="dcterms:W3CDTF">2024-10-04T07:02:05Z</dcterms:modified>
</cp:coreProperties>
</file>

<file path=docProps/thumbnail.jpeg>
</file>